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6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3054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74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64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8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474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5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11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95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019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02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38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66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51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76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47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04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52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047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748DCD-AB11-4359-A617-2E81137CCEDD}" type="datetimeFigureOut">
              <a:rPr lang="ru-RU" smtClean="0"/>
              <a:t>12.01.2021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422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38955" y="2470093"/>
            <a:ext cx="6514090" cy="1917813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PyRace</a:t>
            </a:r>
            <a:endParaRPr lang="ru-RU" sz="9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12905" y="4305814"/>
            <a:ext cx="4953740" cy="1293977"/>
          </a:xfrm>
        </p:spPr>
        <p:txBody>
          <a:bodyPr>
            <a:noAutofit/>
          </a:bodyPr>
          <a:lstStyle/>
          <a:p>
            <a:pPr algn="l"/>
            <a:r>
              <a:rPr lang="ru-RU" sz="1800" dirty="0">
                <a:latin typeface="Garamond" panose="02020404030301010803" pitchFamily="18" charset="0"/>
              </a:rPr>
              <a:t>Выполнили</a:t>
            </a:r>
            <a:r>
              <a:rPr lang="en-US" sz="1800" dirty="0">
                <a:latin typeface="Garamond" panose="02020404030301010803" pitchFamily="18" charset="0"/>
              </a:rPr>
              <a:t>:</a:t>
            </a:r>
          </a:p>
          <a:p>
            <a:pPr algn="l"/>
            <a:r>
              <a:rPr lang="en-US" sz="1800" dirty="0">
                <a:latin typeface="Garamond" panose="02020404030301010803" pitchFamily="18" charset="0"/>
              </a:rPr>
              <a:t>		</a:t>
            </a:r>
            <a:r>
              <a:rPr lang="ru-RU" sz="1800" dirty="0">
                <a:latin typeface="Garamond" panose="02020404030301010803" pitchFamily="18" charset="0"/>
              </a:rPr>
              <a:t>Щукин Егор</a:t>
            </a:r>
          </a:p>
          <a:p>
            <a:pPr algn="l"/>
            <a:r>
              <a:rPr lang="en-US" sz="1800" dirty="0">
                <a:latin typeface="Garamond" panose="02020404030301010803" pitchFamily="18" charset="0"/>
              </a:rPr>
              <a:t>		</a:t>
            </a:r>
            <a:r>
              <a:rPr lang="ru-RU" sz="1800" dirty="0">
                <a:latin typeface="Garamond" panose="02020404030301010803" pitchFamily="18" charset="0"/>
              </a:rPr>
              <a:t>Трофимов Сергей</a:t>
            </a:r>
          </a:p>
          <a:p>
            <a:pPr algn="l"/>
            <a:r>
              <a:rPr lang="en-US" sz="1800" dirty="0">
                <a:latin typeface="Garamond" panose="02020404030301010803" pitchFamily="18" charset="0"/>
              </a:rPr>
              <a:t>		</a:t>
            </a:r>
            <a:r>
              <a:rPr lang="ru-RU" sz="1800" dirty="0">
                <a:latin typeface="Garamond" panose="02020404030301010803" pitchFamily="18" charset="0"/>
              </a:rPr>
              <a:t>Журавлёв Максим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447" y="-751389"/>
            <a:ext cx="1189221" cy="25054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57371" y="5023370"/>
            <a:ext cx="1097348" cy="2571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761" y="4846671"/>
            <a:ext cx="1523169" cy="28826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28634" y="-1015045"/>
            <a:ext cx="1293976" cy="30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4253" y="0"/>
            <a:ext cx="10018713" cy="1752599"/>
          </a:xfrm>
        </p:spPr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4197" y="2039193"/>
            <a:ext cx="10078827" cy="461246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Garamond" panose="02020404030301010803" pitchFamily="18" charset="0"/>
              </a:rPr>
              <a:t>Цель нашего проекта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</a:t>
            </a:r>
            <a:r>
              <a:rPr lang="ru-RU" dirty="0">
                <a:latin typeface="Garamond" panose="02020404030301010803" pitchFamily="18" charset="0"/>
              </a:rPr>
              <a:t>Реализовать на практике знания </a:t>
            </a:r>
            <a:r>
              <a:rPr lang="en-US" dirty="0">
                <a:latin typeface="Garamond" panose="02020404030301010803" pitchFamily="18" charset="0"/>
              </a:rPr>
              <a:t>,</a:t>
            </a:r>
            <a:r>
              <a:rPr lang="ru-RU" dirty="0">
                <a:latin typeface="Garamond" panose="02020404030301010803" pitchFamily="18" charset="0"/>
              </a:rPr>
              <a:t>полученные в ходе обучения </a:t>
            </a:r>
            <a:r>
              <a:rPr lang="en-US" dirty="0">
                <a:latin typeface="Garamond" panose="02020404030301010803" pitchFamily="18" charset="0"/>
              </a:rPr>
              <a:t>PyGame</a:t>
            </a:r>
          </a:p>
          <a:p>
            <a:pPr marL="0" indent="0">
              <a:buNone/>
            </a:pPr>
            <a:r>
              <a:rPr lang="ru-RU" dirty="0">
                <a:latin typeface="Garamond" panose="02020404030301010803" pitchFamily="18" charset="0"/>
              </a:rPr>
              <a:t>Задачи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</a:t>
            </a:r>
            <a:r>
              <a:rPr lang="ru-RU" dirty="0">
                <a:latin typeface="Garamond" panose="02020404030301010803" pitchFamily="18" charset="0"/>
              </a:rPr>
              <a:t>1 – Углубить знания </a:t>
            </a:r>
            <a:r>
              <a:rPr lang="en-US" dirty="0">
                <a:latin typeface="Garamond" panose="02020404030301010803" pitchFamily="18" charset="0"/>
              </a:rPr>
              <a:t>Python </a:t>
            </a:r>
            <a:r>
              <a:rPr lang="ru-RU" dirty="0">
                <a:latin typeface="Garamond" panose="02020404030301010803" pitchFamily="18" charset="0"/>
              </a:rPr>
              <a:t>, его Фреймворков и модулей</a:t>
            </a:r>
          </a:p>
          <a:p>
            <a:pPr marL="0" indent="0">
              <a:buNone/>
            </a:pPr>
            <a:r>
              <a:rPr lang="ru-RU" dirty="0">
                <a:latin typeface="Garamond" panose="02020404030301010803" pitchFamily="18" charset="0"/>
              </a:rPr>
              <a:t>	2 – Научиться работать в команде</a:t>
            </a:r>
          </a:p>
          <a:p>
            <a:pPr marL="0" indent="0">
              <a:buNone/>
            </a:pPr>
            <a:r>
              <a:rPr lang="ru-RU" dirty="0">
                <a:latin typeface="Garamond" panose="02020404030301010803" pitchFamily="18" charset="0"/>
              </a:rPr>
              <a:t>	3 – Усилить навыки работы с </a:t>
            </a:r>
            <a:r>
              <a:rPr lang="en-US" dirty="0">
                <a:latin typeface="Garamond" panose="02020404030301010803" pitchFamily="18" charset="0"/>
              </a:rPr>
              <a:t>git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4 – </a:t>
            </a:r>
            <a:r>
              <a:rPr lang="ru-RU" dirty="0">
                <a:latin typeface="Garamond" panose="02020404030301010803" pitchFamily="18" charset="0"/>
              </a:rPr>
              <a:t>Реализовать гонки на </a:t>
            </a:r>
            <a:r>
              <a:rPr lang="en-US" dirty="0">
                <a:latin typeface="Garamond" panose="02020404030301010803" pitchFamily="18" charset="0"/>
              </a:rPr>
              <a:t>PyGame</a:t>
            </a:r>
            <a:r>
              <a:rPr lang="ru-RU" dirty="0">
                <a:latin typeface="Garamond" panose="02020404030301010803" pitchFamily="18" charset="0"/>
              </a:rPr>
              <a:t> 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7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563" y="0"/>
            <a:ext cx="10018713" cy="1752599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BC3CA4-909E-4314-877B-0447703E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14" y="2115410"/>
            <a:ext cx="1836938" cy="18369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2FA8AFA-B07D-434B-B8E1-5F42A542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968" y="2115410"/>
            <a:ext cx="2776093" cy="18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1FDDDE-00E4-4594-B8DF-B5A4E93B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14" y="4078350"/>
            <a:ext cx="4755947" cy="17525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893A96-656B-401B-9BEE-E6A8EAE9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78696"/>
            <a:ext cx="4976517" cy="306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72CED5-7CAC-4A03-937F-8B379CB1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01" y="-479438"/>
            <a:ext cx="10018713" cy="1752599"/>
          </a:xfrm>
        </p:spPr>
        <p:txBody>
          <a:bodyPr/>
          <a:lstStyle/>
          <a:p>
            <a:br>
              <a:rPr lang="en-US" dirty="0"/>
            </a:br>
            <a:r>
              <a:rPr lang="ru-RU" dirty="0"/>
              <a:t>Вход и 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77381A-D36E-43D6-9A68-62DF6F30E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197" y="957492"/>
            <a:ext cx="3788249" cy="4304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Garamond" panose="02020404030301010803" pitchFamily="18" charset="0"/>
              </a:rPr>
              <a:t>Мы решили ввести в игру систему аккаунтов, чтобы следить за активностями игрока, а также идентифицировать пользователя.</a:t>
            </a:r>
            <a:endParaRPr lang="ru-RU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C028E-7A10-4143-9AC4-63137325DE1C}"/>
              </a:ext>
            </a:extLst>
          </p:cNvPr>
          <p:cNvSpPr txBox="1"/>
          <p:nvPr/>
        </p:nvSpPr>
        <p:spPr>
          <a:xfrm>
            <a:off x="5674178" y="4496744"/>
            <a:ext cx="39147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Garamond" panose="02020404030301010803" pitchFamily="18" charset="0"/>
              </a:rPr>
              <a:t>Ваши пароли </a:t>
            </a:r>
            <a:r>
              <a:rPr lang="ru-RU" sz="2000" dirty="0" err="1">
                <a:latin typeface="Garamond" panose="02020404030301010803" pitchFamily="18" charset="0"/>
              </a:rPr>
              <a:t>хешируются</a:t>
            </a:r>
            <a:r>
              <a:rPr lang="ru-RU" sz="2000" dirty="0">
                <a:latin typeface="Garamond" panose="02020404030301010803" pitchFamily="18" charset="0"/>
              </a:rPr>
              <a:t> для сохранения безопасности.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AE9A2-2B5E-46F6-965B-3B806A7F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47" y="5314949"/>
            <a:ext cx="4636277" cy="13338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7BECE8-9071-49DC-8B09-72F2EE60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737" y="1311419"/>
            <a:ext cx="3431379" cy="18859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32FAA-3EB5-406D-8736-936CCF4AE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39" y="2150066"/>
            <a:ext cx="3218536" cy="20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44614" y="2376538"/>
            <a:ext cx="4185560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Garamond" panose="02020404030301010803" pitchFamily="18" charset="0"/>
              </a:rPr>
              <a:t>Мы реализовали класс </a:t>
            </a:r>
            <a:r>
              <a:rPr lang="en-US" sz="3200" dirty="0">
                <a:latin typeface="Garamond" panose="02020404030301010803" pitchFamily="18" charset="0"/>
              </a:rPr>
              <a:t>Button</a:t>
            </a:r>
            <a:r>
              <a:rPr lang="ru-RU" sz="3200" dirty="0">
                <a:latin typeface="Garamond" panose="02020404030301010803" pitchFamily="18" charset="0"/>
              </a:rPr>
              <a:t>,</a:t>
            </a:r>
            <a:r>
              <a:rPr lang="en-US" sz="3200" dirty="0">
                <a:latin typeface="Garamond" panose="02020404030301010803" pitchFamily="18" charset="0"/>
              </a:rPr>
              <a:t> </a:t>
            </a:r>
            <a:r>
              <a:rPr lang="ru-RU" sz="3200" dirty="0">
                <a:latin typeface="Garamond" panose="02020404030301010803" pitchFamily="18" charset="0"/>
              </a:rPr>
              <a:t>отвечающий за удобное отображение  кнопки.</a:t>
            </a:r>
          </a:p>
          <a:p>
            <a:pPr marL="0" indent="0">
              <a:buNone/>
            </a:pPr>
            <a:r>
              <a:rPr lang="ru-RU" sz="3200" dirty="0">
                <a:latin typeface="Garamond" panose="02020404030301010803" pitchFamily="18" charset="0"/>
              </a:rPr>
              <a:t>И наложили анимированный фон.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17FB67-0B95-4838-8B46-DC0E3ADE6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581447"/>
            <a:ext cx="4073980" cy="40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43" y="-204107"/>
            <a:ext cx="10018713" cy="1752599"/>
          </a:xfrm>
        </p:spPr>
        <p:txBody>
          <a:bodyPr/>
          <a:lstStyle/>
          <a:p>
            <a:r>
              <a:rPr lang="ru-RU" dirty="0"/>
              <a:t>Меню покупок и гараж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7059" y="2438399"/>
            <a:ext cx="2788601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Garamond" panose="02020404030301010803" pitchFamily="18" charset="0"/>
              </a:rPr>
              <a:t>Здесь также использовали класс </a:t>
            </a:r>
            <a:r>
              <a:rPr lang="en-US" sz="3200" dirty="0">
                <a:latin typeface="Garamond" panose="02020404030301010803" pitchFamily="18" charset="0"/>
              </a:rPr>
              <a:t>Button</a:t>
            </a:r>
            <a:r>
              <a:rPr lang="ru-RU" sz="3200" dirty="0">
                <a:latin typeface="Garamond" panose="02020404030301010803" pitchFamily="18" charset="0"/>
              </a:rPr>
              <a:t>, а также </a:t>
            </a:r>
            <a:r>
              <a:rPr lang="en-US" sz="3200" dirty="0">
                <a:latin typeface="Garamond" panose="02020404030301010803" pitchFamily="18" charset="0"/>
              </a:rPr>
              <a:t>Sqlite</a:t>
            </a:r>
            <a:r>
              <a:rPr lang="ru-RU" sz="3200" dirty="0">
                <a:latin typeface="Garamond" panose="02020404030301010803" pitchFamily="18" charset="0"/>
              </a:rPr>
              <a:t> </a:t>
            </a:r>
            <a:r>
              <a:rPr lang="en-US" sz="3200" dirty="0">
                <a:latin typeface="Garamond" panose="02020404030301010803" pitchFamily="18" charset="0"/>
              </a:rPr>
              <a:t>3 </a:t>
            </a:r>
            <a:r>
              <a:rPr lang="ru-RU" sz="3200" dirty="0">
                <a:latin typeface="Garamond" panose="02020404030301010803" pitchFamily="18" charset="0"/>
              </a:rPr>
              <a:t>для хранения баланса.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B9AFC2-C7E2-40D7-B53D-B848B85B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968" y="2058875"/>
            <a:ext cx="4019044" cy="40071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C2312-F0F0-4565-8C8E-8F37CB14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958" y="1112755"/>
            <a:ext cx="3357042" cy="39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ru-RU" dirty="0"/>
              <a:t>Дорога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81578" y="2161378"/>
            <a:ext cx="3049576" cy="3165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>
                <a:latin typeface="Garamond" panose="02020404030301010803" pitchFamily="18" charset="0"/>
              </a:rPr>
              <a:t>Для генерации бесконечного уровня мы применили свои знания </a:t>
            </a:r>
            <a:r>
              <a:rPr lang="en-US" sz="3200" dirty="0" err="1">
                <a:latin typeface="Garamond" panose="02020404030301010803" pitchFamily="18" charset="0"/>
              </a:rPr>
              <a:t>PyGame</a:t>
            </a:r>
            <a:r>
              <a:rPr lang="en-US" sz="3200" dirty="0">
                <a:latin typeface="Garamond" panose="02020404030301010803" pitchFamily="18" charset="0"/>
              </a:rPr>
              <a:t>.</a:t>
            </a:r>
            <a:endParaRPr lang="ru-RU" sz="3200" dirty="0">
              <a:latin typeface="Garamond" panose="020204040303010108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29519C-D01F-4167-A567-134C90FD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66" y="2777449"/>
            <a:ext cx="3656008" cy="365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2045F2-523E-4508-8387-48286723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03" y="1523436"/>
            <a:ext cx="3618150" cy="36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B57CF-223D-415E-A843-FF0DE1F7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0"/>
            <a:ext cx="10018713" cy="1752599"/>
          </a:xfrm>
        </p:spPr>
        <p:txBody>
          <a:bodyPr/>
          <a:lstStyle/>
          <a:p>
            <a:r>
              <a:rPr lang="ru-RU" dirty="0"/>
              <a:t>Дальнейшее развитие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7027E-5F2B-46F2-9223-DE0ACFF0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130642"/>
            <a:ext cx="10531226" cy="3909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 – Добавление онлайн-режима (сравнение рекордов</a:t>
            </a:r>
            <a:r>
              <a:rPr lang="en-US" dirty="0"/>
              <a:t>, </a:t>
            </a:r>
            <a:r>
              <a:rPr lang="ru-RU" dirty="0"/>
              <a:t>продажа автомобилей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 – Адаптивный интерфейс (расширение под экран)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 – Улучшение графики.</a:t>
            </a:r>
          </a:p>
          <a:p>
            <a:pPr marL="0" indent="0">
              <a:buNone/>
            </a:pPr>
            <a:r>
              <a:rPr lang="ru-RU" dirty="0"/>
              <a:t>4 – Добавление различных режимов.</a:t>
            </a:r>
          </a:p>
          <a:p>
            <a:pPr marL="0" indent="0">
              <a:buNone/>
            </a:pPr>
            <a:r>
              <a:rPr lang="ru-RU" dirty="0"/>
              <a:t>5 – Добавление новых автомобилей.</a:t>
            </a:r>
          </a:p>
          <a:p>
            <a:pPr marL="0" indent="0">
              <a:buNone/>
            </a:pPr>
            <a:r>
              <a:rPr lang="ru-RU" dirty="0"/>
              <a:t>6 – Более детальные характеристики машин.</a:t>
            </a:r>
          </a:p>
          <a:p>
            <a:pPr marL="0" indent="0">
              <a:buNone/>
            </a:pPr>
            <a:r>
              <a:rPr lang="ru-RU" dirty="0"/>
              <a:t>7 – Влияние вида дороги на физику машин.</a:t>
            </a:r>
            <a:endParaRPr lang="ru-RU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37480F-0BEA-4AED-B33E-E205DDF9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1866899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49616-B9B1-44E5-A7B1-847823D14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447" y="-751389"/>
            <a:ext cx="1189221" cy="25054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C0B74-1249-4606-90AD-9F68E67EA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57369" y="5087764"/>
            <a:ext cx="1097348" cy="25719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CEBB82-9E6F-4A46-B94E-51C27C37C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761" y="4846671"/>
            <a:ext cx="1523169" cy="2882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458C34-47B5-467D-86CA-D70A9AD72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28634" y="-1015045"/>
            <a:ext cx="1293976" cy="30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7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Параллакс</Template>
  <TotalTime>1780</TotalTime>
  <Words>207</Words>
  <Application>Microsoft Office PowerPoint</Application>
  <PresentationFormat>Широкоэкранный</PresentationFormat>
  <Paragraphs>33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Corbel</vt:lpstr>
      <vt:lpstr>Garamond</vt:lpstr>
      <vt:lpstr>Параллакс</vt:lpstr>
      <vt:lpstr>PyRace</vt:lpstr>
      <vt:lpstr>Цели и задачи </vt:lpstr>
      <vt:lpstr>Технологии</vt:lpstr>
      <vt:lpstr> Вход и регистрация</vt:lpstr>
      <vt:lpstr>Главное меню</vt:lpstr>
      <vt:lpstr>Меню покупок и гараж</vt:lpstr>
      <vt:lpstr>Дорога</vt:lpstr>
      <vt:lpstr>Дальнейшее развитие проекта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PyRace</dc:title>
  <dc:creator>Алексей Журавлёв</dc:creator>
  <cp:lastModifiedBy>Щукин Владислав</cp:lastModifiedBy>
  <cp:revision>36</cp:revision>
  <dcterms:created xsi:type="dcterms:W3CDTF">2021-01-02T07:51:12Z</dcterms:created>
  <dcterms:modified xsi:type="dcterms:W3CDTF">2021-01-12T09:09:13Z</dcterms:modified>
</cp:coreProperties>
</file>